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95" r:id="rId2"/>
    <p:sldId id="651" r:id="rId3"/>
    <p:sldId id="652" r:id="rId4"/>
    <p:sldId id="681" r:id="rId5"/>
    <p:sldId id="682" r:id="rId6"/>
    <p:sldId id="684" r:id="rId7"/>
    <p:sldId id="699" r:id="rId8"/>
    <p:sldId id="700" r:id="rId9"/>
    <p:sldId id="701" r:id="rId10"/>
    <p:sldId id="687" r:id="rId11"/>
    <p:sldId id="688" r:id="rId12"/>
    <p:sldId id="714" r:id="rId13"/>
    <p:sldId id="715" r:id="rId14"/>
    <p:sldId id="728" r:id="rId15"/>
    <p:sldId id="691" r:id="rId16"/>
    <p:sldId id="692" r:id="rId17"/>
    <p:sldId id="719" r:id="rId18"/>
    <p:sldId id="730" r:id="rId19"/>
    <p:sldId id="729" r:id="rId20"/>
    <p:sldId id="731" r:id="rId21"/>
    <p:sldId id="696" r:id="rId22"/>
    <p:sldId id="709" r:id="rId23"/>
    <p:sldId id="724" r:id="rId24"/>
    <p:sldId id="726" r:id="rId25"/>
    <p:sldId id="732" r:id="rId26"/>
    <p:sldId id="500" r:id="rId27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15.08.2022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xmlns="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4689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V7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副驾驶仿真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714348" y="3643314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LJY\202203\GGGG\V7_P3\02_RC\RC01.jpg"/>
          <p:cNvPicPr>
            <a:picLocks noChangeAspect="1" noChangeArrowheads="1"/>
          </p:cNvPicPr>
          <p:nvPr/>
        </p:nvPicPr>
        <p:blipFill>
          <a:blip r:embed="rId4"/>
          <a:srcRect l="16518" t="3125" r="13169" b="4637"/>
          <a:stretch>
            <a:fillRect/>
          </a:stretch>
        </p:blipFill>
        <p:spPr bwMode="auto">
          <a:xfrm>
            <a:off x="1857356" y="2285992"/>
            <a:ext cx="2164220" cy="31432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3\GGGG\V7_P3\02_RC\R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214554"/>
            <a:ext cx="3030546" cy="3557598"/>
          </a:xfrm>
          <a:prstGeom prst="rect">
            <a:avLst/>
          </a:prstGeom>
          <a:noFill/>
        </p:spPr>
      </p:pic>
      <p:pic>
        <p:nvPicPr>
          <p:cNvPr id="4" name="Picture 3" descr="D:\LJY\202203\GGGG\V7_P3\02_RC\R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214554"/>
            <a:ext cx="3014658" cy="35171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344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2_RC\RC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3443286" cy="3156346"/>
          </a:xfrm>
          <a:prstGeom prst="rect">
            <a:avLst/>
          </a:prstGeom>
          <a:noFill/>
        </p:spPr>
      </p:pic>
      <p:pic>
        <p:nvPicPr>
          <p:cNvPr id="4" name="Picture 3" descr="D:\LJY\202203\GGGG\V7_P3\02_RC\R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571612"/>
            <a:ext cx="3157534" cy="30259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210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2_RC\RC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4214810" cy="3090861"/>
          </a:xfrm>
          <a:prstGeom prst="rect">
            <a:avLst/>
          </a:prstGeom>
          <a:noFill/>
        </p:spPr>
      </p:pic>
      <p:pic>
        <p:nvPicPr>
          <p:cNvPr id="4" name="Picture 3" descr="D:\LJY\202203\GGGG\V7_P3\02_RC\R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428736"/>
            <a:ext cx="3929058" cy="30122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345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0.0049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2_RC\rc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3624258" cy="2977069"/>
          </a:xfrm>
          <a:prstGeom prst="rect">
            <a:avLst/>
          </a:prstGeom>
          <a:noFill/>
        </p:spPr>
      </p:pic>
      <p:pic>
        <p:nvPicPr>
          <p:cNvPr id="4" name="Picture 3" descr="D:\LJY\202203\GGGG\V7_P3\02_RC\RC05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643050"/>
            <a:ext cx="3350412" cy="28717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D:\LJY\202203\GGGG\V7_P3\03_HP\HP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857496"/>
            <a:ext cx="3348046" cy="38263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基准线）位移为</a:t>
            </a:r>
            <a:r>
              <a:rPr lang="en-US" altLang="zh-CN" dirty="0" smtClean="0"/>
              <a:t>-51mm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3\GGGG\V7_P3\03_HP\HP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00240"/>
            <a:ext cx="6905643" cy="44317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2378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3_HP\HP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3633782" cy="2631359"/>
          </a:xfrm>
          <a:prstGeom prst="rect">
            <a:avLst/>
          </a:prstGeom>
          <a:noFill/>
        </p:spPr>
      </p:pic>
      <p:pic>
        <p:nvPicPr>
          <p:cNvPr id="4" name="Picture 3" descr="D:\LJY\202203\GGGG\V7_P3\03_HP\HP05.jpg"/>
          <p:cNvPicPr>
            <a:picLocks noChangeAspect="1" noChangeArrowheads="1"/>
          </p:cNvPicPr>
          <p:nvPr/>
        </p:nvPicPr>
        <p:blipFill>
          <a:blip r:embed="rId4"/>
          <a:srcRect b="18367"/>
          <a:stretch>
            <a:fillRect/>
          </a:stretch>
        </p:blipFill>
        <p:spPr bwMode="auto">
          <a:xfrm>
            <a:off x="4643438" y="1571612"/>
            <a:ext cx="3900479" cy="27860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214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5362" name="Picture 2" descr="D:\LJY\202203\GGGG\V7_P3\03_HP\HP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3657600" cy="3200400"/>
          </a:xfrm>
          <a:prstGeom prst="rect">
            <a:avLst/>
          </a:prstGeom>
          <a:noFill/>
        </p:spPr>
      </p:pic>
      <p:pic>
        <p:nvPicPr>
          <p:cNvPr id="15363" name="Picture 3" descr="D:\LJY\202203\GGGG\V7_P3\03_HP\HP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000108"/>
            <a:ext cx="3657600" cy="3505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325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0.0047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6386" name="Picture 2" descr="D:\LJY\202203\GGGG\V7_P3\03_HP\HP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00174"/>
            <a:ext cx="3328982" cy="2959095"/>
          </a:xfrm>
          <a:prstGeom prst="rect">
            <a:avLst/>
          </a:prstGeom>
          <a:noFill/>
        </p:spPr>
      </p:pic>
      <p:pic>
        <p:nvPicPr>
          <p:cNvPr id="16387" name="Picture 3" descr="D:\LJY\202203\GGGG\V7_P3\03_HP\HP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57298"/>
            <a:ext cx="4071936" cy="32394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</a:t>
            </a:r>
            <a:r>
              <a:rPr lang="en-US" altLang="zh-CN" sz="16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15</a:t>
            </a:r>
            <a:r>
              <a:rPr lang="en-US" altLang="zh-CN" sz="16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D:\LJY\202203\GGGG\V7_P3\04_SBA\SB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428868"/>
            <a:ext cx="3919534" cy="39195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3\GGGG\V7_P3\04_SBA\SBA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14554"/>
            <a:ext cx="3543296" cy="3805762"/>
          </a:xfrm>
          <a:prstGeom prst="rect">
            <a:avLst/>
          </a:prstGeom>
          <a:noFill/>
        </p:spPr>
      </p:pic>
      <p:pic>
        <p:nvPicPr>
          <p:cNvPr id="4" name="Picture 3" descr="D:\LJY\202203\GGGG\V7_P3\04_SBA\SBA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071678"/>
            <a:ext cx="3300410" cy="38504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上固定点位移为</a:t>
            </a:r>
            <a:r>
              <a:rPr lang="en-US" altLang="zh-CN" dirty="0" smtClean="0"/>
              <a:t>320mm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3\GGGG\V7_P3\04_SBA\SBA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928802"/>
            <a:ext cx="6477016" cy="42395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4_SBA\SBA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990972" cy="3027634"/>
          </a:xfrm>
          <a:prstGeom prst="rect">
            <a:avLst/>
          </a:prstGeom>
          <a:noFill/>
        </p:spPr>
      </p:pic>
      <p:pic>
        <p:nvPicPr>
          <p:cNvPr id="4" name="Picture 3" descr="D:\LJY\202203\GGGG\V7_P3\04_SBA\SBA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736"/>
            <a:ext cx="4010020" cy="31045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279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4_SBA\SBA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133848" cy="3278569"/>
          </a:xfrm>
          <a:prstGeom prst="rect">
            <a:avLst/>
          </a:prstGeom>
          <a:noFill/>
        </p:spPr>
      </p:pic>
      <p:pic>
        <p:nvPicPr>
          <p:cNvPr id="4" name="Picture 3" descr="D:\LJY\202203\GGGG\V7_P3\04_SBA\SBA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82314"/>
            <a:ext cx="3767134" cy="3094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0.093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icture 3" descr="D:\LJY\202203\GGGG\V7_P3\04_SBA\SBA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4267200" cy="3352800"/>
          </a:xfrm>
          <a:prstGeom prst="rect">
            <a:avLst/>
          </a:prstGeom>
          <a:noFill/>
        </p:spPr>
      </p:pic>
      <p:pic>
        <p:nvPicPr>
          <p:cNvPr id="9" name="Picture 2" descr="D:\LJY\202203\GGGG\V7_P3\01_FC\FC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785926"/>
            <a:ext cx="3663543" cy="25860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基准线）位移为</a:t>
                      </a:r>
                      <a:r>
                        <a:rPr lang="en-US" altLang="zh-CN" sz="1400" dirty="0" smtClean="0"/>
                        <a:t>-51mm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857224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42910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D:\LJY\202203\GGGG\V7_P3\01_FC\FC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214554"/>
            <a:ext cx="3138494" cy="35713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LJY\202203\GGGG\V7_P3\01_FC\F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143116"/>
            <a:ext cx="2424106" cy="3195412"/>
          </a:xfrm>
          <a:prstGeom prst="rect">
            <a:avLst/>
          </a:prstGeom>
          <a:noFill/>
        </p:spPr>
      </p:pic>
      <p:pic>
        <p:nvPicPr>
          <p:cNvPr id="2051" name="Picture 3" descr="D:\LJY\202203\GGGG\V7_P3\01_FC\F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071678"/>
            <a:ext cx="2843218" cy="315913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298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1_FC\FC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3462334" cy="2929667"/>
          </a:xfrm>
          <a:prstGeom prst="rect">
            <a:avLst/>
          </a:prstGeom>
          <a:noFill/>
        </p:spPr>
      </p:pic>
      <p:pic>
        <p:nvPicPr>
          <p:cNvPr id="4" name="Picture 3" descr="D:\LJY\202203\GGGG\V7_P3\01_FC\FC04_SPFH590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714488"/>
            <a:ext cx="3105144" cy="27468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1_FC\FC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4214810" cy="3090861"/>
          </a:xfrm>
          <a:prstGeom prst="rect">
            <a:avLst/>
          </a:prstGeom>
          <a:noFill/>
        </p:spPr>
      </p:pic>
      <p:pic>
        <p:nvPicPr>
          <p:cNvPr id="4" name="Picture 3" descr="D:\LJY\202203\GGGG\V7_P3\01_FC\FC06_SPFH590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857364"/>
            <a:ext cx="3584704" cy="25765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228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1_FC\FC07_Q235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328982" cy="2712504"/>
          </a:xfrm>
          <a:prstGeom prst="rect">
            <a:avLst/>
          </a:prstGeom>
          <a:noFill/>
        </p:spPr>
      </p:pic>
      <p:pic>
        <p:nvPicPr>
          <p:cNvPr id="5123" name="Picture 3" descr="D:\LJY\202203\GGGG\V7_P3\01_FC\FC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38100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2" descr="D:\LJY\202203\GGGG\V7_P3\01_FC\FC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663543" cy="2586030"/>
          </a:xfrm>
          <a:prstGeom prst="rect">
            <a:avLst/>
          </a:prstGeom>
          <a:noFill/>
        </p:spPr>
      </p:pic>
      <p:pic>
        <p:nvPicPr>
          <p:cNvPr id="4" name="Picture 3" descr="D:\LJY\202203\GGGG\V7_P3\01_FC\FC05_Q235_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4765743" cy="299561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1479</Words>
  <Application>WPS 演示</Application>
  <PresentationFormat>全屏显示(4:3)</PresentationFormat>
  <Paragraphs>385</Paragraphs>
  <Slides>26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1367</cp:revision>
  <cp:lastPrinted>2015-12-04T12:34:00Z</cp:lastPrinted>
  <dcterms:created xsi:type="dcterms:W3CDTF">2010-09-20T11:05:00Z</dcterms:created>
  <dcterms:modified xsi:type="dcterms:W3CDTF">2022-08-15T14:12:50Z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